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9" autoAdjust="0"/>
    <p:restoredTop sz="94554" autoAdjust="0"/>
  </p:normalViewPr>
  <p:slideViewPr>
    <p:cSldViewPr snapToGrid="0" snapToObjects="1">
      <p:cViewPr>
        <p:scale>
          <a:sx n="100" d="100"/>
          <a:sy n="100" d="100"/>
        </p:scale>
        <p:origin x="-510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1" d="100"/>
          <a:sy n="51" d="100"/>
        </p:scale>
        <p:origin x="-324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79987-1360-FD40-A73A-C1D711AC9D5E}" type="datetimeFigureOut">
              <a:rPr lang="da-DK" smtClean="0"/>
              <a:t>26-02-2013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393DD-44CE-B14F-A73C-335C007E77A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0428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8C2-0133-0F48-AF1C-6AEDC35A1343}" type="datetimeFigureOut">
              <a:rPr lang="da-DK" smtClean="0"/>
              <a:t>26-02-2013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7354-3407-1C48-84F0-3F20431EB7E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121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8C2-0133-0F48-AF1C-6AEDC35A1343}" type="datetimeFigureOut">
              <a:rPr lang="da-DK" smtClean="0"/>
              <a:t>26-02-2013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7354-3407-1C48-84F0-3F20431EB7E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299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8C2-0133-0F48-AF1C-6AEDC35A1343}" type="datetimeFigureOut">
              <a:rPr lang="da-DK" smtClean="0"/>
              <a:t>26-02-2013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7354-3407-1C48-84F0-3F20431EB7E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3215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8C2-0133-0F48-AF1C-6AEDC35A1343}" type="datetimeFigureOut">
              <a:rPr lang="da-DK" smtClean="0"/>
              <a:t>26-02-2013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7354-3407-1C48-84F0-3F20431EB7E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456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8C2-0133-0F48-AF1C-6AEDC35A1343}" type="datetimeFigureOut">
              <a:rPr lang="da-DK" smtClean="0"/>
              <a:t>26-02-2013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7354-3407-1C48-84F0-3F20431EB7E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253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8C2-0133-0F48-AF1C-6AEDC35A1343}" type="datetimeFigureOut">
              <a:rPr lang="da-DK" smtClean="0"/>
              <a:t>26-02-2013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7354-3407-1C48-84F0-3F20431EB7E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6578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8C2-0133-0F48-AF1C-6AEDC35A1343}" type="datetimeFigureOut">
              <a:rPr lang="da-DK" smtClean="0"/>
              <a:t>26-02-2013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7354-3407-1C48-84F0-3F20431EB7E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19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8C2-0133-0F48-AF1C-6AEDC35A1343}" type="datetimeFigureOut">
              <a:rPr lang="da-DK" smtClean="0"/>
              <a:t>26-02-2013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7354-3407-1C48-84F0-3F20431EB7E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59286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8C2-0133-0F48-AF1C-6AEDC35A1343}" type="datetimeFigureOut">
              <a:rPr lang="da-DK" smtClean="0"/>
              <a:t>26-02-2013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7354-3407-1C48-84F0-3F20431EB7E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5037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8C2-0133-0F48-AF1C-6AEDC35A1343}" type="datetimeFigureOut">
              <a:rPr lang="da-DK" smtClean="0"/>
              <a:t>26-02-2013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7354-3407-1C48-84F0-3F20431EB7E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5447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8C2-0133-0F48-AF1C-6AEDC35A1343}" type="datetimeFigureOut">
              <a:rPr lang="da-DK" smtClean="0"/>
              <a:t>26-02-2013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47354-3407-1C48-84F0-3F20431EB7E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5201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D8C2-0133-0F48-AF1C-6AEDC35A1343}" type="datetimeFigureOut">
              <a:rPr lang="da-DK" smtClean="0"/>
              <a:t>26-02-2013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47354-3407-1C48-84F0-3F20431EB7E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4971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youtube.com/watch?v=GdkXa11UsDQ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159658"/>
            <a:ext cx="8229600" cy="802531"/>
          </a:xfrm>
        </p:spPr>
        <p:txBody>
          <a:bodyPr>
            <a:normAutofit/>
          </a:bodyPr>
          <a:lstStyle/>
          <a:p>
            <a:r>
              <a:rPr lang="da-DK" sz="3600" dirty="0" smtClean="0"/>
              <a:t>Mester </a:t>
            </a:r>
            <a:r>
              <a:rPr lang="da-DK" sz="3600" dirty="0" err="1" smtClean="0"/>
              <a:t>Bimba</a:t>
            </a:r>
            <a:endParaRPr lang="da-DK" sz="3600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19234"/>
            <a:ext cx="5261681" cy="5738766"/>
          </a:xfrm>
          <a:prstGeom prst="rect">
            <a:avLst/>
          </a:prstGeom>
        </p:spPr>
      </p:pic>
      <p:sp>
        <p:nvSpPr>
          <p:cNvPr id="11" name="Tekstfelt 10"/>
          <p:cNvSpPr txBox="1"/>
          <p:nvPr/>
        </p:nvSpPr>
        <p:spPr>
          <a:xfrm>
            <a:off x="5830214" y="1239914"/>
            <a:ext cx="3217740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Hvorfor </a:t>
            </a:r>
            <a:r>
              <a:rPr lang="da-DK" dirty="0" err="1" smtClean="0"/>
              <a:t>Bimba</a:t>
            </a:r>
            <a:r>
              <a:rPr lang="da-DK" dirty="0" smtClean="0"/>
              <a:t>?</a:t>
            </a:r>
          </a:p>
          <a:p>
            <a:endParaRPr lang="da-DK" dirty="0"/>
          </a:p>
          <a:p>
            <a:r>
              <a:rPr lang="da-DK" dirty="0"/>
              <a:t>H</a:t>
            </a:r>
            <a:r>
              <a:rPr lang="da-DK" dirty="0" smtClean="0"/>
              <a:t>vem lærte han </a:t>
            </a:r>
            <a:r>
              <a:rPr lang="da-DK" dirty="0" err="1" smtClean="0"/>
              <a:t>capoeira</a:t>
            </a:r>
            <a:r>
              <a:rPr lang="da-DK" dirty="0" smtClean="0"/>
              <a:t> </a:t>
            </a:r>
            <a:r>
              <a:rPr lang="da-DK" dirty="0" smtClean="0"/>
              <a:t>af?</a:t>
            </a:r>
          </a:p>
          <a:p>
            <a:endParaRPr lang="da-DK" dirty="0"/>
          </a:p>
          <a:p>
            <a:r>
              <a:rPr lang="da-DK" dirty="0" smtClean="0"/>
              <a:t>Hvilke konsekvenser medførte</a:t>
            </a:r>
          </a:p>
          <a:p>
            <a:r>
              <a:rPr lang="da-DK" dirty="0"/>
              <a:t>a</a:t>
            </a:r>
            <a:r>
              <a:rPr lang="da-DK" dirty="0" smtClean="0"/>
              <a:t>t være </a:t>
            </a:r>
            <a:r>
              <a:rPr lang="da-DK" dirty="0" err="1" smtClean="0"/>
              <a:t>capoeirista</a:t>
            </a:r>
            <a:r>
              <a:rPr lang="da-DK" dirty="0" smtClean="0"/>
              <a:t> på hans tid? </a:t>
            </a:r>
            <a:endParaRPr lang="da-DK" dirty="0" smtClean="0"/>
          </a:p>
          <a:p>
            <a:endParaRPr lang="da-DK" dirty="0"/>
          </a:p>
          <a:p>
            <a:r>
              <a:rPr lang="da-DK" dirty="0" smtClean="0"/>
              <a:t>Hvad begyndte man at gøre for</a:t>
            </a:r>
          </a:p>
          <a:p>
            <a:r>
              <a:rPr lang="da-DK" dirty="0"/>
              <a:t>a</a:t>
            </a:r>
            <a:r>
              <a:rPr lang="da-DK" dirty="0" smtClean="0"/>
              <a:t>t </a:t>
            </a:r>
            <a:r>
              <a:rPr lang="da-DK" dirty="0" smtClean="0"/>
              <a:t>undgå disse konsekvenser?</a:t>
            </a:r>
          </a:p>
          <a:p>
            <a:endParaRPr lang="da-DK" dirty="0"/>
          </a:p>
          <a:p>
            <a:r>
              <a:rPr lang="da-DK" dirty="0" smtClean="0"/>
              <a:t>Hvorfor </a:t>
            </a:r>
            <a:r>
              <a:rPr lang="da-DK" dirty="0" err="1" smtClean="0"/>
              <a:t>Capoeira</a:t>
            </a:r>
            <a:r>
              <a:rPr lang="da-DK" dirty="0" smtClean="0"/>
              <a:t> Regional?</a:t>
            </a:r>
          </a:p>
          <a:p>
            <a:endParaRPr lang="da-DK" dirty="0"/>
          </a:p>
          <a:p>
            <a:r>
              <a:rPr lang="da-DK" dirty="0" smtClean="0"/>
              <a:t>Hvilken metode blev der skabt i </a:t>
            </a:r>
          </a:p>
          <a:p>
            <a:r>
              <a:rPr lang="da-DK" dirty="0"/>
              <a:t>f</a:t>
            </a:r>
            <a:r>
              <a:rPr lang="da-DK" dirty="0" smtClean="0"/>
              <a:t>orbindelse med den nye form </a:t>
            </a:r>
          </a:p>
          <a:p>
            <a:r>
              <a:rPr lang="da-DK" dirty="0" smtClean="0"/>
              <a:t>for </a:t>
            </a:r>
            <a:r>
              <a:rPr lang="da-DK" dirty="0" err="1" smtClean="0"/>
              <a:t>capoeira</a:t>
            </a:r>
            <a:r>
              <a:rPr lang="da-DK" dirty="0" smtClean="0"/>
              <a:t>?</a:t>
            </a:r>
          </a:p>
          <a:p>
            <a:endParaRPr lang="da-DK" dirty="0"/>
          </a:p>
          <a:p>
            <a:r>
              <a:rPr lang="da-DK" dirty="0" smtClean="0"/>
              <a:t>Hvordan blev </a:t>
            </a:r>
            <a:r>
              <a:rPr lang="da-DK" dirty="0" err="1" smtClean="0"/>
              <a:t>Bimbas</a:t>
            </a:r>
            <a:r>
              <a:rPr lang="da-DK" dirty="0" smtClean="0"/>
              <a:t> </a:t>
            </a:r>
            <a:r>
              <a:rPr lang="da-DK" dirty="0" err="1" smtClean="0"/>
              <a:t>capoeira</a:t>
            </a:r>
            <a:endParaRPr lang="da-DK" dirty="0" smtClean="0"/>
          </a:p>
          <a:p>
            <a:r>
              <a:rPr lang="da-DK" dirty="0"/>
              <a:t>u</a:t>
            </a:r>
            <a:r>
              <a:rPr lang="da-DK" dirty="0" smtClean="0"/>
              <a:t>ndervisning lovliggjort?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7742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2"/>
          <p:cNvSpPr txBox="1"/>
          <p:nvPr/>
        </p:nvSpPr>
        <p:spPr>
          <a:xfrm>
            <a:off x="1295400" y="749300"/>
            <a:ext cx="64459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1" dirty="0" smtClean="0"/>
              <a:t>Ritualer indenfor gradueringen hos </a:t>
            </a:r>
            <a:r>
              <a:rPr lang="da-DK" sz="2800" b="1" dirty="0" err="1" smtClean="0"/>
              <a:t>Bimba</a:t>
            </a:r>
            <a:endParaRPr lang="da-DK" sz="2800" b="1" dirty="0"/>
          </a:p>
        </p:txBody>
      </p:sp>
      <p:sp>
        <p:nvSpPr>
          <p:cNvPr id="5" name="Tekstfelt 4"/>
          <p:cNvSpPr txBox="1"/>
          <p:nvPr/>
        </p:nvSpPr>
        <p:spPr>
          <a:xfrm>
            <a:off x="508000" y="1279554"/>
            <a:ext cx="4648199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Opstart til gradueringen og tilhørende konsekvenser:</a:t>
            </a:r>
          </a:p>
          <a:p>
            <a:endParaRPr lang="da-DK" b="1" dirty="0" smtClean="0"/>
          </a:p>
          <a:p>
            <a:r>
              <a:rPr lang="da-DK" dirty="0" smtClean="0"/>
              <a:t>Hvis man kom for sent?</a:t>
            </a:r>
          </a:p>
          <a:p>
            <a:endParaRPr lang="da-DK" dirty="0" smtClean="0"/>
          </a:p>
          <a:p>
            <a:r>
              <a:rPr lang="da-DK" dirty="0" smtClean="0"/>
              <a:t>Når </a:t>
            </a:r>
            <a:r>
              <a:rPr lang="da-DK" dirty="0" err="1" smtClean="0"/>
              <a:t>Bimba</a:t>
            </a:r>
            <a:r>
              <a:rPr lang="da-DK" dirty="0" smtClean="0"/>
              <a:t> sagde “</a:t>
            </a:r>
            <a:r>
              <a:rPr lang="da-DK" dirty="0" err="1" smtClean="0"/>
              <a:t>com</a:t>
            </a:r>
            <a:r>
              <a:rPr lang="da-DK" dirty="0" smtClean="0"/>
              <a:t> </a:t>
            </a:r>
            <a:r>
              <a:rPr lang="da-DK" dirty="0"/>
              <a:t>a </a:t>
            </a:r>
            <a:r>
              <a:rPr lang="da-DK" dirty="0" err="1"/>
              <a:t>palavra</a:t>
            </a:r>
            <a:r>
              <a:rPr lang="da-DK" dirty="0"/>
              <a:t> </a:t>
            </a:r>
            <a:r>
              <a:rPr lang="da-DK" dirty="0" smtClean="0"/>
              <a:t>o</a:t>
            </a:r>
          </a:p>
          <a:p>
            <a:r>
              <a:rPr lang="da-DK" dirty="0" smtClean="0"/>
              <a:t> </a:t>
            </a:r>
            <a:r>
              <a:rPr lang="da-DK" dirty="0" err="1"/>
              <a:t>orador</a:t>
            </a:r>
            <a:r>
              <a:rPr lang="da-DK" dirty="0" smtClean="0"/>
              <a:t>”-&gt; </a:t>
            </a:r>
            <a:r>
              <a:rPr lang="da-DK" dirty="0" err="1" smtClean="0"/>
              <a:t>Orador</a:t>
            </a:r>
            <a:r>
              <a:rPr lang="da-DK" dirty="0" smtClean="0"/>
              <a:t>?</a:t>
            </a:r>
          </a:p>
          <a:p>
            <a:endParaRPr lang="da-DK" dirty="0"/>
          </a:p>
          <a:p>
            <a:r>
              <a:rPr lang="da-DK" dirty="0" smtClean="0"/>
              <a:t>Udlevering af medaljer samt tørklæde</a:t>
            </a:r>
          </a:p>
          <a:p>
            <a:pPr marL="285750" indent="-285750">
              <a:buFontTx/>
              <a:buChar char="-"/>
            </a:pPr>
            <a:r>
              <a:rPr lang="da-DK" dirty="0" smtClean="0"/>
              <a:t>Hvorfor medalje?</a:t>
            </a:r>
          </a:p>
          <a:p>
            <a:pPr marL="285750" indent="-285750">
              <a:buFontTx/>
              <a:buChar char="-"/>
            </a:pPr>
            <a:r>
              <a:rPr lang="da-DK" dirty="0" smtClean="0"/>
              <a:t>Hvorfor tørklæde?</a:t>
            </a:r>
          </a:p>
          <a:p>
            <a:pPr marL="285750" indent="-285750">
              <a:buFontTx/>
              <a:buChar char="-"/>
            </a:pPr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</p:txBody>
      </p:sp>
      <p:pic>
        <p:nvPicPr>
          <p:cNvPr id="9" name="Billed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4457700"/>
            <a:ext cx="5120046" cy="2400300"/>
          </a:xfrm>
          <a:prstGeom prst="rect">
            <a:avLst/>
          </a:prstGeom>
        </p:spPr>
      </p:pic>
      <p:pic>
        <p:nvPicPr>
          <p:cNvPr id="12" name="Billed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10384">
            <a:off x="4586646" y="1540554"/>
            <a:ext cx="3515953" cy="5402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85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900" y="3378200"/>
            <a:ext cx="2336800" cy="3479800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2700" y="342900"/>
            <a:ext cx="3644900" cy="292100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991200">
            <a:off x="3520658" y="2389588"/>
            <a:ext cx="3789394" cy="2851294"/>
          </a:xfrm>
          <a:prstGeom prst="rect">
            <a:avLst/>
          </a:prstGeom>
        </p:spPr>
      </p:pic>
      <p:sp>
        <p:nvSpPr>
          <p:cNvPr id="8" name="Tekstfelt 7"/>
          <p:cNvSpPr txBox="1"/>
          <p:nvPr/>
        </p:nvSpPr>
        <p:spPr>
          <a:xfrm>
            <a:off x="348687" y="1909680"/>
            <a:ext cx="28448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- “</a:t>
            </a:r>
            <a:r>
              <a:rPr lang="da-DK" dirty="0" err="1"/>
              <a:t>Cintura</a:t>
            </a:r>
            <a:r>
              <a:rPr lang="da-DK" dirty="0"/>
              <a:t> </a:t>
            </a:r>
            <a:r>
              <a:rPr lang="da-DK" dirty="0" err="1"/>
              <a:t>Desprezada</a:t>
            </a:r>
            <a:r>
              <a:rPr lang="da-DK" dirty="0" smtClean="0"/>
              <a:t>”?:</a:t>
            </a:r>
          </a:p>
          <a:p>
            <a:r>
              <a:rPr lang="da-DK" dirty="0" smtClean="0"/>
              <a:t> </a:t>
            </a:r>
            <a:r>
              <a:rPr lang="da-DK" dirty="0" smtClean="0"/>
              <a:t> </a:t>
            </a:r>
          </a:p>
          <a:p>
            <a:r>
              <a:rPr lang="da-DK" sz="1200" u="sng" dirty="0" smtClean="0">
                <a:hlinkClick r:id="rId5"/>
              </a:rPr>
              <a:t>http</a:t>
            </a:r>
            <a:r>
              <a:rPr lang="da-DK" sz="1200" u="sng" dirty="0">
                <a:hlinkClick r:id="rId5"/>
              </a:rPr>
              <a:t>://www.youtube.com/watch?v=</a:t>
            </a:r>
            <a:r>
              <a:rPr lang="da-DK" sz="1200" u="sng" dirty="0" smtClean="0">
                <a:hlinkClick r:id="rId5"/>
              </a:rPr>
              <a:t>GdkXa11UsDQ</a:t>
            </a:r>
            <a:endParaRPr lang="da-DK" sz="1200" dirty="0" smtClean="0"/>
          </a:p>
          <a:p>
            <a:r>
              <a:rPr lang="da-DK" dirty="0" smtClean="0"/>
              <a:t> </a:t>
            </a:r>
          </a:p>
          <a:p>
            <a:r>
              <a:rPr lang="da-DK" dirty="0" smtClean="0"/>
              <a:t>- “</a:t>
            </a:r>
            <a:r>
              <a:rPr lang="da-DK" dirty="0" err="1"/>
              <a:t>jogo</a:t>
            </a:r>
            <a:r>
              <a:rPr lang="da-DK" dirty="0"/>
              <a:t> de </a:t>
            </a:r>
            <a:r>
              <a:rPr lang="da-DK" dirty="0" err="1" smtClean="0"/>
              <a:t>Floreio</a:t>
            </a:r>
            <a:r>
              <a:rPr lang="da-DK" dirty="0" smtClean="0"/>
              <a:t>” </a:t>
            </a:r>
          </a:p>
          <a:p>
            <a:endParaRPr lang="da-DK" dirty="0" smtClean="0"/>
          </a:p>
          <a:p>
            <a:r>
              <a:rPr lang="da-DK" dirty="0" smtClean="0"/>
              <a:t>- “</a:t>
            </a:r>
            <a:r>
              <a:rPr lang="da-DK" i="1" dirty="0" err="1"/>
              <a:t>golpe</a:t>
            </a:r>
            <a:r>
              <a:rPr lang="da-DK" i="1" dirty="0"/>
              <a:t> </a:t>
            </a:r>
            <a:r>
              <a:rPr lang="da-DK" i="1" dirty="0" err="1"/>
              <a:t>aplicado</a:t>
            </a:r>
            <a:r>
              <a:rPr lang="da-DK" i="1" dirty="0"/>
              <a:t> </a:t>
            </a:r>
            <a:r>
              <a:rPr lang="da-DK" i="1" dirty="0" err="1" smtClean="0"/>
              <a:t>com</a:t>
            </a:r>
            <a:r>
              <a:rPr lang="da-DK" dirty="0" smtClean="0"/>
              <a:t> </a:t>
            </a:r>
            <a:r>
              <a:rPr lang="da-DK" i="1" dirty="0" smtClean="0"/>
              <a:t>o </a:t>
            </a:r>
            <a:r>
              <a:rPr lang="da-DK" i="1" dirty="0" err="1" smtClean="0"/>
              <a:t>pé</a:t>
            </a:r>
            <a:r>
              <a:rPr lang="da-DK" i="1" dirty="0" smtClean="0"/>
              <a:t>”</a:t>
            </a:r>
            <a:r>
              <a:rPr lang="da-DK" dirty="0" smtClean="0">
                <a:effectLst/>
              </a:rPr>
              <a:t> </a:t>
            </a:r>
          </a:p>
          <a:p>
            <a:endParaRPr lang="da-DK" dirty="0" smtClean="0"/>
          </a:p>
          <a:p>
            <a:r>
              <a:rPr lang="da-DK" dirty="0" smtClean="0"/>
              <a:t>- Fim</a:t>
            </a:r>
            <a:r>
              <a:rPr lang="da-DK" dirty="0" smtClean="0"/>
              <a:t>: “</a:t>
            </a:r>
            <a:r>
              <a:rPr lang="da-DK" dirty="0" err="1" smtClean="0"/>
              <a:t>roda</a:t>
            </a:r>
            <a:r>
              <a:rPr lang="da-DK" dirty="0" smtClean="0">
                <a:effectLst/>
              </a:rPr>
              <a:t> livre”</a:t>
            </a:r>
            <a:endParaRPr lang="da-DK" dirty="0"/>
          </a:p>
          <a:p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9" name="Tekstfelt 8"/>
          <p:cNvSpPr txBox="1"/>
          <p:nvPr/>
        </p:nvSpPr>
        <p:spPr>
          <a:xfrm>
            <a:off x="431800" y="1008965"/>
            <a:ext cx="4339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 smtClean="0"/>
              <a:t>Indkaldelse  af elever, og heri de forskellige </a:t>
            </a:r>
          </a:p>
          <a:p>
            <a:r>
              <a:rPr lang="da-DK" b="1" dirty="0" smtClean="0"/>
              <a:t>øvelser</a:t>
            </a:r>
            <a:r>
              <a:rPr lang="da-DK" dirty="0" smtClean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529248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xmlns:p14="http://schemas.microsoft.com/office/powerpoint/2010/main"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141</Words>
  <Application>Microsoft Office PowerPoint</Application>
  <PresentationFormat>On-screen Show (4:3)</PresentationFormat>
  <Paragraphs>48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Kontortema</vt:lpstr>
      <vt:lpstr>Mester Bimba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Mester Bimbas capoeira historie</dc:title>
  <dc:creator>camilla larsen</dc:creator>
  <cp:lastModifiedBy>Jacob Sucksdorff</cp:lastModifiedBy>
  <cp:revision>9</cp:revision>
  <dcterms:created xsi:type="dcterms:W3CDTF">2013-02-08T13:10:49Z</dcterms:created>
  <dcterms:modified xsi:type="dcterms:W3CDTF">2013-02-26T09:13:29Z</dcterms:modified>
</cp:coreProperties>
</file>